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53" r:id="rId22"/>
    <p:sldId id="444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Charles Chasakara" initials="CC" lastIdx="3" clrIdx="2">
    <p:extLst>
      <p:ext uri="{19B8F6BF-5375-455C-9EA6-DF929625EA0E}">
        <p15:presenceInfo xmlns:p15="http://schemas.microsoft.com/office/powerpoint/2012/main" userId="S-1-5-21-2800724414-1174357110-2505316727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 autoAdjust="0"/>
    <p:restoredTop sz="72373" autoAdjust="0"/>
  </p:normalViewPr>
  <p:slideViewPr>
    <p:cSldViewPr>
      <p:cViewPr varScale="1">
        <p:scale>
          <a:sx n="83" d="100"/>
          <a:sy n="83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Kurapiwa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 HIV 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antiretroviral therapy kana ART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muchidimbu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kunobatsira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vane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kurarama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kwenguva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nokurarama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zvinehutano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hurinani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 HIV (ART)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haigoni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hutachiwana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kuderedza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huwandu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mumuviri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mumuviri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kunoderedza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wenyu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atapurire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panguva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yebonde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Kupamhidzira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kudzivirira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kubatira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makondomu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anezvimwe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zvinobatsira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zvehutano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varume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nevakadzi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vanosarudza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makondomu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yokuronga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mhuri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kudzivirira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pamuviri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kurongwa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2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anoderedza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wezvirwere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zvamaronda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epasikarudzi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genital herpes, syphilis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chancroid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nzvimbo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hutachiwana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nzvimbo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ingangopinda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hutachiwana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yakadzivirirwa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Angangoderedza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yehutachiwana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hwesikarudzi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`human papilloma virus` (HPV)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zvirwere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zvinechekuita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HPV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mhopo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dzepasikarudzi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negomarara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repamuromo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wechibereko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Tarisai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kumashure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kwegwaro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muwane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humbowo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hwakapamhidzirwa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pamusoro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pemakondomu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zvichiita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somukana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wamungade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kushandisa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taurai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nevashandi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vepakiriniki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maererano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nekunzwa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zvichiwanikwa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munharaunda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Kuwanda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kweshamwari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dzenyu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dzepabonde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dzamuinadzo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kunowedzera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mukana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wenyu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wekuva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neshamwari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yabonde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HIV. Kana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wenyu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vamwe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vakawanda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mukurudzirei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kuderedza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huwandu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uhwu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zvakare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Zvinoderedza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yokubatira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kwamuri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100" y="4267200"/>
            <a:ext cx="8978900" cy="1446550"/>
          </a:xfrm>
        </p:spPr>
        <p:txBody>
          <a:bodyPr wrap="square" anchor="t" anchorCtr="1">
            <a:spAutoFit/>
          </a:bodyPr>
          <a:lstStyle/>
          <a:p>
            <a:r>
              <a:rPr lang="en-US" altLang="en-US" b="1" dirty="0">
                <a:latin typeface="Calibri" panose="020F0502020204030204" pitchFamily="34" charset="0"/>
              </a:rPr>
              <a:t>Humbowo </a:t>
            </a:r>
            <a:r>
              <a:rPr lang="en-US" altLang="en-US" b="1" dirty="0" err="1">
                <a:latin typeface="Calibri" panose="020F0502020204030204" pitchFamily="34" charset="0"/>
              </a:rPr>
              <a:t>pamusoro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penzira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</a:rPr>
              <a:t>dzekudzivirira</a:t>
            </a:r>
            <a:r>
              <a:rPr lang="en-US" altLang="en-US" b="1" dirty="0">
                <a:latin typeface="Calibri" panose="020F0502020204030204" pitchFamily="34" charset="0"/>
              </a:rPr>
              <a:t> HIV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86" y="1559309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115143" y="1828800"/>
            <a:ext cx="5028858" cy="4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Varume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vakachecheudzwa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vane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ungangove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pakati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nepakati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wekubatira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 pane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varume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kuchecheudzwa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Kuchecheudzwa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kwevarume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hakudzivirire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mukubatira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593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Kurudzirai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wenyu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achecheudzwe</a:t>
            </a:r>
            <a:endParaRPr lang="en-US" sz="4400" dirty="0">
              <a:solidFill>
                <a:srgbClr val="74007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589916"/>
            <a:ext cx="3962743" cy="2816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29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400" b="1" dirty="0">
                <a:latin typeface="Calibri" panose="020F0502020204030204" pitchFamily="34" charset="0"/>
              </a:rPr>
              <a:t>Kana </a:t>
            </a:r>
            <a:r>
              <a:rPr lang="en-US" sz="3400" b="1" dirty="0" err="1">
                <a:latin typeface="Calibri" panose="020F0502020204030204" pitchFamily="34" charset="0"/>
              </a:rPr>
              <a:t>umwe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wenyu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aine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hutachiwana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hwe</a:t>
            </a:r>
            <a:r>
              <a:rPr lang="en-US" sz="3400" b="1" dirty="0">
                <a:latin typeface="Calibri" panose="020F0502020204030204" pitchFamily="34" charset="0"/>
              </a:rPr>
              <a:t> HIV, </a:t>
            </a:r>
            <a:r>
              <a:rPr lang="en-US" sz="3400" b="1" dirty="0" err="1">
                <a:latin typeface="Calibri" panose="020F0502020204030204" pitchFamily="34" charset="0"/>
              </a:rPr>
              <a:t>mukurudzirei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kuti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anwe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mishonga</a:t>
            </a:r>
            <a:r>
              <a:rPr lang="en-US" sz="3400" b="1" dirty="0">
                <a:latin typeface="Calibri" panose="020F0502020204030204" pitchFamily="34" charset="0"/>
              </a:rPr>
              <a:t> ye HIV </a:t>
            </a:r>
            <a:r>
              <a:rPr lang="en-US" sz="3400" b="1" dirty="0" err="1">
                <a:latin typeface="Calibri" panose="020F0502020204030204" pitchFamily="34" charset="0"/>
              </a:rPr>
              <a:t>sezvaakarairwa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48" y="2057400"/>
            <a:ext cx="5870957" cy="3913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077200" cy="2819400"/>
          </a:xfrm>
        </p:spPr>
        <p:txBody>
          <a:bodyPr/>
          <a:lstStyle/>
          <a:p>
            <a:r>
              <a:rPr lang="nn-NO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Kunyange nzira dzose dzikasagoneka kumadzimai ose,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kuwanda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kwezvinhu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zvamunogona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kunowedzera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kuderedza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wenyu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wokubatira</a:t>
            </a:r>
            <a:r>
              <a:rPr lang="en-GB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-76200"/>
            <a:ext cx="88138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umwe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wenyu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aine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hutachiwana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hwe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HIV,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mukurudzirei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anwe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mishonga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ye HIV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sezvaakarairwa</a:t>
            </a:r>
            <a:endParaRPr lang="en-US" sz="3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737616" cy="12954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Humbowo </a:t>
            </a:r>
            <a:r>
              <a:rPr lang="en-US" b="1" dirty="0" err="1">
                <a:latin typeface="Calibri" panose="020F0502020204030204" pitchFamily="34" charset="0"/>
              </a:rPr>
              <a:t>hwakapamhidzirwa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pamusoro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pemakondomu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641" y="1754112"/>
            <a:ext cx="6152359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Makondomu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anodzivirira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kubatira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hutachiwana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hweHIV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kubva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pakusangana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pabonde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nemunzira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yesikarudzi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nekumashure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kunobuda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netsvina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inoderedza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nekusanga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nemunzira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kugadzirwa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kutapuriranwa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kweHIV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pakusangana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haifaniri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zvachose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kumashure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792" y="2848341"/>
            <a:ext cx="2767824" cy="2402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0" hangingPunct="0"/>
            <a:br>
              <a:rPr lang="en-US" b="1" dirty="0"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b="1" dirty="0" err="1">
                <a:latin typeface="Calibri" panose="020F0502020204030204" pitchFamily="34" charset="0"/>
                <a:ea typeface="+mn-ea"/>
                <a:cs typeface="+mn-cs"/>
              </a:rPr>
              <a:t>Humbowo</a:t>
            </a:r>
            <a:r>
              <a:rPr lang="en-US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+mn-ea"/>
                <a:cs typeface="+mn-cs"/>
              </a:rPr>
              <a:t>hwakapamhidzirwa</a:t>
            </a:r>
            <a:r>
              <a:rPr lang="en-US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+mn-ea"/>
                <a:cs typeface="+mn-cs"/>
              </a:rPr>
              <a:t>pamusoro</a:t>
            </a:r>
            <a:r>
              <a:rPr lang="en-US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+mn-ea"/>
                <a:cs typeface="+mn-cs"/>
              </a:rPr>
              <a:t>pemakondomu</a:t>
            </a:r>
            <a:r>
              <a:rPr lang="en-US" b="1" dirty="0">
                <a:latin typeface="Calibri" panose="020F0502020204030204" pitchFamily="34" charset="0"/>
                <a:ea typeface="+mn-ea"/>
                <a:cs typeface="+mn-cs"/>
              </a:rPr>
              <a:t>: </a:t>
            </a:r>
            <a:b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590800"/>
            <a:ext cx="82296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Makondomu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anodzivirira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pamuviri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zvirwere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sz="4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sz="40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81600" y="1728978"/>
            <a:ext cx="396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akashandiswa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nemazvo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elatex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ndiyo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yakanakisa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yokudzivirira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zvirwere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zvepabonde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se gonorrhea, chlamydia, kana trichomonas.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Humbowo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hwakapamhidzirwa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pamusoro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pemakondomu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67144"/>
            <a:ext cx="4877223" cy="3743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8600"/>
            <a:ext cx="88138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Nzira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dzekushandisa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nemazvo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dzose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2098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idzva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pakusangana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pose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nemumukanwa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nemunzira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720667"/>
            <a:ext cx="3779848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12990"/>
            <a:ext cx="812816" cy="28042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0325" y="228600"/>
            <a:ext cx="87058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Nzira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dzekushandisa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nemazvo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dzose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69121" y="1627634"/>
            <a:ext cx="4922495" cy="480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Nyatsobata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kuridimbura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nenzara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mazino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zvigadzirwa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zvinobaya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Pfeka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mekunge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nhengo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yechirume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usati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yabatana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nechero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nhengo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nemukanwa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kwoumwe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5" y="2697741"/>
            <a:ext cx="3676207" cy="275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5904" y="228600"/>
            <a:ext cx="8780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Nzira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dzekushandisa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nemazvo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dzose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" y="1621283"/>
            <a:ext cx="5665510" cy="50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Iva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nechokwadi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panekutsvedzerera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(lubrication)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kwakakwana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pakusangana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nemukati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mesikarudzi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zvinotsvedzerera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(lubricants)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zvinemvura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nemakondomu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elatex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zvakaita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se K-Y jelly).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Zvinotsvedzerera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(lubricants)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mafuta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zvakaita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seVaseline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mafuta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ekuzora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muviri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zvinozokuvadza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703610" y="2255572"/>
            <a:ext cx="3262606" cy="3663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8600"/>
            <a:ext cx="88138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Nzira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dzekushandisa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nemazvo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dzose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2590800"/>
            <a:ext cx="759461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risabve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zvakasimba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wakaritsimbidzira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kuzasi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kwenhengo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yechirume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pakubvisa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bvisa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nhengo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yechirume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ichakamira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65238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</a:rPr>
              <a:t>Nzira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dzekudzivirira</a:t>
            </a:r>
            <a:r>
              <a:rPr lang="en-GB" b="1" dirty="0">
                <a:latin typeface="Calibri" panose="020F0502020204030204" pitchFamily="34" charset="0"/>
              </a:rPr>
              <a:t> HIV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09581" cy="3657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Pane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zvinhu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zvizhinji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zvamunokwanisa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kuderedza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yenyu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youmwe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yekubatira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HIV. </a:t>
            </a:r>
          </a:p>
          <a:p>
            <a:pPr marL="0" indent="0" eaLnBrk="1" hangingPunct="1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chipangamazano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kukubatsirai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kunzwisisa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mikana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inotevera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yokudzivirira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mugone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kusarudza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inoshanda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zvakanakisa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kwamuri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1" y="3221583"/>
            <a:ext cx="2895600" cy="361736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362200" y="152400"/>
            <a:ext cx="6604016" cy="4495800"/>
          </a:xfrm>
          <a:prstGeom prst="wedgeEllipseCallout">
            <a:avLst>
              <a:gd name="adj1" fmla="val -45352"/>
              <a:gd name="adj2" fmla="val 67161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5011" y="621109"/>
            <a:ext cx="5029199" cy="355838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muine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mibvunzo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muchida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humbowo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hwakapamhidzirwa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tapota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vhakachirai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kiriniki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yetsvakurudzo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588" y="2052470"/>
            <a:ext cx="5686412" cy="4115157"/>
          </a:xfrm>
        </p:spPr>
        <p:txBody>
          <a:bodyPr/>
          <a:lstStyle/>
          <a:p>
            <a:pPr algn="l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dzakataridza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yemukati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menhengo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inokwanisa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kuderedza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wokubatira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mukubatira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kwakanyanyisa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ichishandiswa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5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Shandisa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dapivirine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ring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yemunzira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yesikarudzi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yomudzimai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dzese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052471"/>
            <a:ext cx="2847079" cy="4115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2057400"/>
            <a:ext cx="5622290" cy="411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Shandisai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zvakanaka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dzamunosangana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remukanwa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1" y="410225"/>
            <a:ext cx="8737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Shandisai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makondomu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nguva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dzese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890" y="2667000"/>
            <a:ext cx="3115326" cy="270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" y="1676400"/>
            <a:ext cx="64007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br>
              <a:rPr lang="en-US" sz="2600" b="1" dirty="0">
                <a:latin typeface="Calibri" panose="020F0502020204030204" pitchFamily="34" charset="0"/>
              </a:rPr>
            </a:b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Mushonga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wekunwa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wekudzivirira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ndoumwe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wekuzvidzivirira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wevanhu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panjodzi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huru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HIV. 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Mushonga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wekunwa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wekudzivirira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unosanganisira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mhando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chaiyo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yemushonga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we HIV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ese. 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Mushonga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wekunwa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wekudzivirira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kubatira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HIV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PrEP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) 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ungangowanikwa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kusawanikwa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munharaunda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yenyu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737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Shandisai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mushonga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wekunwa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wekudzivirira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kubatira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HIV (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PrEP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)  (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seTruvada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)</a:t>
            </a:r>
            <a:endParaRPr lang="en-US" sz="3400" dirty="0">
              <a:solidFill>
                <a:srgbClr val="74007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153258"/>
            <a:ext cx="2426418" cy="3542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3192" y="148399"/>
            <a:ext cx="8737616" cy="12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en-GB" b="1" dirty="0" err="1">
                <a:latin typeface="Calibri" panose="020F0502020204030204" pitchFamily="34" charset="0"/>
              </a:rPr>
              <a:t>Deredzai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huwandu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hwevamunosangana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navo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pabonde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2023108"/>
            <a:ext cx="8458200" cy="39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nemumukanwa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yakashomeka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panekuita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vazhinji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vanofunga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nekumashure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kunobuda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netsvina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unenjodzi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yakaderera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chokwadi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ndechekuti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ndiyo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yepabonde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yakanyanyisa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kukwira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yekutapurirana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" y="38100"/>
            <a:ext cx="8813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Itai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hunhu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wepabonde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hunenjodzi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yakaderera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7320" y="111800"/>
            <a:ext cx="88188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it-IT" b="1" dirty="0">
                <a:latin typeface="Calibri" panose="020F0502020204030204" pitchFamily="34" charset="0"/>
              </a:rPr>
              <a:t>Kana muine chirwere chepabonde (STI) rapiwai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752600"/>
            <a:ext cx="4434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nechirwere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chepabode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kuwedzera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yenyu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yekubatira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kuitapurira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Simbirirai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venyu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vaongororwe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varapiwewo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2538906"/>
            <a:ext cx="4090771" cy="2213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858008"/>
            <a:ext cx="4953000" cy="45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Taurai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pamusoro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pekuongororwa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ongororwai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musati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masangana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Kuziva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wenyu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kukubatsirai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kusarudza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dzekudzivirira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dzingangove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dzinokushandirai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zvakanyanya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5612"/>
            <a:ext cx="8813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Kurudzirai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wenyu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kuti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aongororwe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HIV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057048"/>
            <a:ext cx="3389670" cy="2255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CE76823-823E-40FB-81AC-D974986658A6}"/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schemas.openxmlformats.org/package/2006/metadata/core-properties"/>
    <ds:schemaRef ds:uri="E6E80880-BE38-4DD8-99DA-434F2D03D56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e6e80880-be38-4dd8-99da-434f2d03d560"/>
    <ds:schemaRef ds:uri="http://schemas.microsoft.com/office/infopath/2007/PartnerControls"/>
    <ds:schemaRef ds:uri="0cdb9d7b-3bdb-4b1c-be50-7737cb6ee7a2"/>
  </ds:schemaRefs>
</ds:datastoreItem>
</file>

<file path=customXml/itemProps4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759</Words>
  <Application>Microsoft Office PowerPoint</Application>
  <PresentationFormat>On-screen Show (4:3)</PresentationFormat>
  <Paragraphs>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Humbowo pamusoro penzira dzekudzivirira HIV</vt:lpstr>
      <vt:lpstr>Nzira dzekudzivirira HIV</vt:lpstr>
      <vt:lpstr>Tsvakurudzo dzakataridza kuti  dapivirine ring yemukati menhengo yesikarudzi yomudzimai inokwanisa kuderedza mukana wemudzimai wokubatira hutachiwana hweHIV. Kudzivirirwa kubva mukubatira hutachiwana hweHIV kwakanyanyisa kana ring ichishandiswa nguva dzese.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Kunyange nzira dzose dzikasagoneka kumadzimai ose, kuwanda kwezvinhu zvamunogona kuita, kunowedzera kuderedza mukana wenyu wokubatira HIV.</vt:lpstr>
      <vt:lpstr>Humbowo hwakapamhidzirwa pamusoro pemakondomu </vt:lpstr>
      <vt:lpstr> Humbowo hwakapamhidzirwa pamusoro pemakondomu: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Kana muine mibvunzo kana kuti muchida humbowo hwakapamhidzirwa, tapota vhakachirai kiriniki yetsvakurudzo.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344</cp:revision>
  <cp:lastPrinted>2014-09-26T13:04:48Z</cp:lastPrinted>
  <dcterms:created xsi:type="dcterms:W3CDTF">2008-01-29T12:38:48Z</dcterms:created>
  <dcterms:modified xsi:type="dcterms:W3CDTF">2017-02-28T16:03:21Z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